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Brygada 1918 Semi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46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0619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🌱</a:t>
            </a:r>
            <a:r>
              <a:rPr lang="en-US" sz="4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Introduction to Spring Boot Framework (Java)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815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Presented by: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R.a.mohan Tiwari &amp; Namrata Bastola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4633198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Spring Boot Workflow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268" y="1398984"/>
            <a:ext cx="177403" cy="1065014"/>
          </a:xfrm>
          <a:prstGeom prst="roundRect">
            <a:avLst>
              <a:gd name="adj" fmla="val 15009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6074" y="1576388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Initialize Project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76074" y="1960245"/>
            <a:ext cx="1303305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Visit </a:t>
            </a:r>
            <a:r>
              <a:rPr lang="en-US" sz="200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start.spring.io</a:t>
            </a: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 generate your project structure.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887492" y="2597110"/>
            <a:ext cx="177403" cy="1065014"/>
          </a:xfrm>
          <a:prstGeom prst="roundRect">
            <a:avLst>
              <a:gd name="adj" fmla="val 150097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42298" y="277451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Add Dependencies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42298" y="3158371"/>
            <a:ext cx="1276683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Select starter packages for web, data, security, or other features.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1153716" y="3795236"/>
            <a:ext cx="177403" cy="1065014"/>
          </a:xfrm>
          <a:prstGeom prst="roundRect">
            <a:avLst>
              <a:gd name="adj" fmla="val 150097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08522" y="397263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Create Main Class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508522" y="4356497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Add @SpringBootApplication annotation to your main class.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1420058" y="4993362"/>
            <a:ext cx="177403" cy="1065014"/>
          </a:xfrm>
          <a:prstGeom prst="roundRect">
            <a:avLst>
              <a:gd name="adj" fmla="val 150097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74865" y="5170765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Define Components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774865" y="5554623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 @RestController, @Service classes for your application logic.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1153716" y="6191488"/>
            <a:ext cx="177403" cy="1065014"/>
          </a:xfrm>
          <a:prstGeom prst="roundRect">
            <a:avLst>
              <a:gd name="adj" fmla="val 15009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08522" y="6368891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Run Application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508522" y="675274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Execute with "mvn spring-boot:run" or "java -jar yourapp.jar".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21268" y="7456170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References:</a:t>
            </a: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Spring Documentation, SlideShare</a:t>
            </a:r>
            <a:endParaRPr lang="en-US" sz="135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C7131E9-FD55-4229-8382-5B29D3B44F17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is Java?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724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22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High-Level OOP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50871" y="3267075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Object-oriented programming language with intuitive syntax and powerful features.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84" y="158603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3684" y="2436496"/>
            <a:ext cx="359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Write Once, Run Anywhere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713684" y="3267075"/>
            <a:ext cx="40283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JVM enables cross-platform compatibility across all devices and operating systems.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Robust &amp; Secure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40283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Automatic memory management and built-in security features protect your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43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More Java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1919092"/>
            <a:ext cx="10802464" cy="816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Beyond its core strengths, Java offers additional powerful features that make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it a versatile and widely adopted language.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064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Multithreading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5049" y="3510986"/>
            <a:ext cx="13042821" cy="714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Execute multiple parts of a program concurrently,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improving performance and responsiveness for complex applications.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89" y="4565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 Performance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031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Just-In-Time (JIT) compilers and efficient garbage collection contribute to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Java's strong performance capabilities.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6089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Distributed Nature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64293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Designed for distributed computing, Java provides robust networking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libraries that facilitate creating distributed applications.</a:t>
            </a:r>
            <a:endParaRPr lang="en-US" sz="24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6B96785-C9D2-4543-A41A-0DAD366B0E32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04339"/>
            <a:ext cx="7635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Spring Framework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" y="1477764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8618" y="3536746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Component Management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368618" y="4361542"/>
            <a:ext cx="333148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Spring manages object creation and lifecycle through Inversion of Control (IoC) and provides dependencies via Dependency Injection (DI), promoting loose coupling.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06" y="1433028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83594" y="353674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Extensibility &amp; Modularity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3841621" y="4361542"/>
            <a:ext cx="319009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Aspect-Oriented Programming (AOP) separates cross-cutting concerns like logging, while the modular structure allows developers to use only necessary parts.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98" y="1349206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15200" y="353674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Web &amp; API Development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224704" y="4377799"/>
            <a:ext cx="34341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Spring is ideal for building robust, scalable enterprise web applications and creating powerful, efficient RESTful web services.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9305" y="1349206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46807" y="3536746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&amp; Microservices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0749761" y="4045325"/>
            <a:ext cx="37223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 simplifies interactions with various databases and supports developing small, independent, and deployable services for microservices architecture.</a:t>
            </a:r>
            <a:endParaRPr lang="en-US" sz="2200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5C20B07-852C-40C2-A9B8-541ADC137652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892" y="589299"/>
            <a:ext cx="5228630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is Spring MVC?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58892" y="1421873"/>
            <a:ext cx="1316640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Spring MVC (Model-View-Controller) is a powerful and flexible web framework built on the core Spring Framework. It provides a robust architecture for developing web applications and RESTful APIs, promoting clear separation of concerns and ease of development.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58892" y="2603107"/>
            <a:ext cx="470535" cy="470535"/>
          </a:xfrm>
          <a:prstGeom prst="roundRect">
            <a:avLst>
              <a:gd name="adj" fmla="val 6667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38501" y="2674902"/>
            <a:ext cx="353496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Clear Separation of Concerns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11817" y="3513675"/>
            <a:ext cx="3922991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 separates the application logic into distinct Model, View, and Controller components, making the codebase more organized and easier to maintain.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134809" y="2603107"/>
            <a:ext cx="470535" cy="470535"/>
          </a:xfrm>
          <a:prstGeom prst="roundRect">
            <a:avLst>
              <a:gd name="adj" fmla="val 6667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814418" y="2674902"/>
            <a:ext cx="301466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Flexible View Resolution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687734" y="3186848"/>
            <a:ext cx="4132063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Supports various view technologies like JSP, Thymeleaf, FreeMarker, and more, allowing developers to choose the best fit for their presentation layer.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9610725" y="2603107"/>
            <a:ext cx="470535" cy="470535"/>
          </a:xfrm>
          <a:prstGeom prst="roundRect">
            <a:avLst>
              <a:gd name="adj" fmla="val 6667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90334" y="2674902"/>
            <a:ext cx="353496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Annotation-Driven Development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0163650" y="3513675"/>
            <a:ext cx="4004525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Leverages annotations (e.g., @Controller, @RequestMapping) for concise and readable code, reducing XML configuration.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634484" y="5608515"/>
            <a:ext cx="470535" cy="470535"/>
          </a:xfrm>
          <a:prstGeom prst="roundRect">
            <a:avLst>
              <a:gd name="adj" fmla="val 6667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14093" y="5680310"/>
            <a:ext cx="437364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Powerful Data Binding &amp; Validation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211819" y="6334244"/>
            <a:ext cx="533970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Offers robust mechanisms for binding HTTP request parameters to Java objects and validating user input, ensuring data integrity.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348300" y="5608515"/>
            <a:ext cx="470535" cy="470535"/>
          </a:xfrm>
          <a:prstGeom prst="roundRect">
            <a:avLst>
              <a:gd name="adj" fmla="val 6667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027908" y="5680310"/>
            <a:ext cx="557319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Integrates Seamlessly with Spring Ecosystem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925634" y="6334244"/>
            <a:ext cx="6021478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Being part of the Spring Framework, it integrates effortlessly with other Spring modules like Spring Data, Spring Security, and Spring Boot.</a:t>
            </a:r>
            <a:endParaRPr lang="en-US" sz="20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A935A39-B267-4FFF-ABB2-372E8794FCC4}"/>
              </a:ext>
            </a:extLst>
          </p:cNvPr>
          <p:cNvSpPr/>
          <p:nvPr/>
        </p:nvSpPr>
        <p:spPr>
          <a:xfrm rot="8543806">
            <a:off x="12632968" y="6956819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is Spring MVC?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60672" y="4234227"/>
            <a:ext cx="44137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Contains application data and business logic. Interacts with the database and processes information.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46388" y="3170515"/>
            <a:ext cx="49840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Presents data to users. Renders the UI and displays information from the Model.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Controller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469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Handles user requests. Routes traffic and coordinates between Model and View components.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B6D603D-57E5-492E-8403-03A1BE15F115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320218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Spring MVC Benefits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135" y="1212296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13007" y="128492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Clean Architecture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13007" y="1759393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Separation of concerns makes code organized and maintainable. Modular design improves workflow.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26135" y="2725523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13007" y="279815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Enhanced Testability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913007" y="3261068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Independent components are easier to test. Mock objects simulate dependencies for thorough testing.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26135" y="4245906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13007" y="431853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REST API Support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13007" y="4823595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Built-in tools for creating RESTful services. Annotations simplify API development.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226135" y="6023489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13007" y="609611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View Flexibility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913007" y="6653114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Support for multiple view technologies. Easily integrate Thymeleaf, JSP, or other template engines.</a:t>
            </a:r>
            <a:endParaRPr lang="en-US" sz="2000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4B0F0B9-D777-4519-AFC6-D877B3DF58C0}"/>
              </a:ext>
            </a:extLst>
          </p:cNvPr>
          <p:cNvSpPr/>
          <p:nvPr/>
        </p:nvSpPr>
        <p:spPr>
          <a:xfrm rot="10316357">
            <a:off x="12320305" y="7647934"/>
            <a:ext cx="2955936" cy="3134922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31090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Spring MVC Flow Diagram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User Request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Browser sends HTTP request to application server.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DispatcherServlet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Central servlet receives all requests and routes them.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HandlerMapping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Maps request to appropriate controller method.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Controller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Processes request and returns Model and View objects.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ViewResolver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Locates and renders the correct view for the user.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D9321D2-F81A-4CB6-933D-CF95206808BB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223" y="310662"/>
            <a:ext cx="4663916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Spring Boot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29602" y="1382315"/>
            <a:ext cx="22759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</a:t>
            </a: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29602" y="1878419"/>
            <a:ext cx="645592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Auto-configuration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29602" y="2233345"/>
            <a:ext cx="645592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Embedded servers (Tomcat/Jetty)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29602" y="2588270"/>
            <a:ext cx="645592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Starter dependencies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29602" y="2943195"/>
            <a:ext cx="645592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Production-ready features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71023"/>
            <a:ext cx="6455926" cy="44171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08538" y="3532623"/>
            <a:ext cx="4300299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80%</a:t>
            </a:r>
            <a:endParaRPr lang="en-US" sz="4700" dirty="0"/>
          </a:p>
        </p:txBody>
      </p:sp>
      <p:sp>
        <p:nvSpPr>
          <p:cNvPr id="10" name="Text 7"/>
          <p:cNvSpPr/>
          <p:nvPr/>
        </p:nvSpPr>
        <p:spPr>
          <a:xfrm>
            <a:off x="1420688" y="4237641"/>
            <a:ext cx="22759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Less Boilerplate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08538" y="4631381"/>
            <a:ext cx="4655831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 configuration code by up to 80% compared to traditional Spring.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350828" y="5512497"/>
            <a:ext cx="4300299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5X</a:t>
            </a:r>
            <a:endParaRPr lang="en-US" sz="4700" dirty="0"/>
          </a:p>
        </p:txBody>
      </p:sp>
      <p:sp>
        <p:nvSpPr>
          <p:cNvPr id="13" name="Text 10"/>
          <p:cNvSpPr/>
          <p:nvPr/>
        </p:nvSpPr>
        <p:spPr>
          <a:xfrm>
            <a:off x="1362979" y="6340695"/>
            <a:ext cx="22759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Faster Development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50828" y="6734435"/>
            <a:ext cx="4300299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Build applications up to 5 times faster with pre-configured starters.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35378" y="5386210"/>
            <a:ext cx="4300299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3s</a:t>
            </a:r>
            <a:endParaRPr lang="en-US" sz="4700" dirty="0"/>
          </a:p>
        </p:txBody>
      </p:sp>
      <p:sp>
        <p:nvSpPr>
          <p:cNvPr id="16" name="Text 13"/>
          <p:cNvSpPr/>
          <p:nvPr/>
        </p:nvSpPr>
        <p:spPr>
          <a:xfrm>
            <a:off x="5947528" y="6214408"/>
            <a:ext cx="22759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Quick Startup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4935378" y="6608148"/>
            <a:ext cx="4300299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Applications typically start in under 3 seconds with embedded servers.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560CD41-A7EA-417D-AB4E-C33764AA013C}"/>
              </a:ext>
            </a:extLst>
          </p:cNvPr>
          <p:cNvSpPr/>
          <p:nvPr/>
        </p:nvSpPr>
        <p:spPr>
          <a:xfrm rot="8543806">
            <a:off x="12077858" y="6825596"/>
            <a:ext cx="3642247" cy="2818573"/>
          </a:xfrm>
          <a:prstGeom prst="triangle">
            <a:avLst/>
          </a:prstGeom>
          <a:solidFill>
            <a:srgbClr val="F6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766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Brygada 1918 Semi Bold</vt:lpstr>
      <vt:lpstr>Calibri</vt:lpstr>
      <vt:lpstr>Brygada 1918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R.A.MON !</cp:lastModifiedBy>
  <cp:revision>3</cp:revision>
  <dcterms:created xsi:type="dcterms:W3CDTF">2025-06-21T06:09:34Z</dcterms:created>
  <dcterms:modified xsi:type="dcterms:W3CDTF">2025-06-21T06:26:35Z</dcterms:modified>
</cp:coreProperties>
</file>